
<file path=[Content_Types].xml><?xml version="1.0" encoding="utf-8"?>
<Types xmlns="http://schemas.openxmlformats.org/package/2006/content-types"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3" r:id="rId4"/>
    <p:sldId id="335" r:id="rId5"/>
    <p:sldId id="339" r:id="rId6"/>
    <p:sldId id="344" r:id="rId7"/>
    <p:sldId id="336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40" r:id="rId23"/>
    <p:sldId id="341" r:id="rId24"/>
    <p:sldId id="343" r:id="rId25"/>
    <p:sldId id="345" r:id="rId26"/>
    <p:sldId id="295" r:id="rId2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684" y="828040"/>
            <a:ext cx="8358631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158495"/>
            <a:ext cx="4145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04596"/>
            <a:ext cx="7927975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6463"/>
            <a:ext cx="8166100" cy="2624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9" y="47343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2819" y="1066800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738" y="457200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0968" y="3438079"/>
            <a:ext cx="7859521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İŞLETMEDE MESLEKİ EĞİTİM</a:t>
            </a:r>
          </a:p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SUNUMU</a:t>
            </a:r>
          </a:p>
          <a:p>
            <a:pPr marL="12700" algn="ctr">
              <a:lnSpc>
                <a:spcPct val="100000"/>
              </a:lnSpc>
            </a:pPr>
            <a:endParaRPr lang="tr-TR" sz="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(26.09.2022 – 07.01.2023)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5832" y="6333545"/>
            <a:ext cx="302641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000" b="1" spc="-25" dirty="0">
                <a:latin typeface="Arial"/>
                <a:cs typeface="Arial"/>
              </a:rPr>
              <a:t>Sunum Tarihi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375122" y="5255143"/>
            <a:ext cx="444782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Adı Soyadı</a:t>
            </a: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No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632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93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48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7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26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99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9.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36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10.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3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5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7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092" y="685800"/>
            <a:ext cx="7927975" cy="430887"/>
          </a:xfrm>
        </p:spPr>
        <p:txBody>
          <a:bodyPr/>
          <a:lstStyle/>
          <a:p>
            <a:pPr algn="ctr"/>
            <a:r>
              <a:rPr lang="tr-TR" sz="2800" dirty="0">
                <a:solidFill>
                  <a:srgbClr val="0070C0"/>
                </a:solidFill>
              </a:rPr>
              <a:t>Sunum hazırlama hakkında genel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7091" y="1064597"/>
            <a:ext cx="8970709" cy="4955203"/>
          </a:xfrm>
        </p:spPr>
        <p:txBody>
          <a:bodyPr/>
          <a:lstStyle/>
          <a:p>
            <a:r>
              <a:rPr lang="tr-TR" sz="2300" dirty="0"/>
              <a:t>* Sunum 15 dakikada sunulacak şekilde </a:t>
            </a:r>
            <a:r>
              <a:rPr lang="tr-TR" sz="2300" dirty="0" err="1"/>
              <a:t>powerpoint</a:t>
            </a:r>
            <a:r>
              <a:rPr lang="tr-TR" sz="2300" dirty="0"/>
              <a:t> formatında hazırlanacaktır.</a:t>
            </a:r>
          </a:p>
          <a:p>
            <a:r>
              <a:rPr lang="tr-TR" sz="2300" dirty="0"/>
              <a:t>* Kurum ve İş ekibi hakkında bilgilendirme yapılmalıdır(Resim eklenmelidir)</a:t>
            </a:r>
          </a:p>
          <a:p>
            <a:r>
              <a:rPr lang="tr-TR" sz="2300" dirty="0"/>
              <a:t>* Sunumdaki </a:t>
            </a:r>
            <a:r>
              <a:rPr lang="tr-TR" sz="2300" b="1" dirty="0">
                <a:solidFill>
                  <a:srgbClr val="FF0000"/>
                </a:solidFill>
              </a:rPr>
              <a:t>kırmızı </a:t>
            </a:r>
            <a:r>
              <a:rPr lang="tr-TR" sz="2300" dirty="0"/>
              <a:t>ile yazılan kısımlar bilgi amaçlıdır ve sunum öncesi silinmelidir.</a:t>
            </a:r>
          </a:p>
          <a:p>
            <a:r>
              <a:rPr lang="tr-TR" sz="2300" dirty="0"/>
              <a:t>* İşyeri Eğitimi ile alakalı yaptığınız iş/uğraş/uygulama </a:t>
            </a:r>
            <a:r>
              <a:rPr lang="tr-TR" sz="2300" b="1" u="sng" dirty="0"/>
              <a:t>resimler</a:t>
            </a:r>
            <a:r>
              <a:rPr lang="tr-TR" sz="2300" dirty="0"/>
              <a:t> sunuma eklenmelidir</a:t>
            </a:r>
            <a:r>
              <a:rPr lang="tr-TR" sz="2300" b="1" u="sng" dirty="0"/>
              <a:t>(Özelliklede sizin resimlerinizin olduğu)</a:t>
            </a:r>
          </a:p>
          <a:p>
            <a:r>
              <a:rPr lang="tr-TR" sz="2300" dirty="0"/>
              <a:t>* Tüm başlıklar ile ilgili </a:t>
            </a:r>
            <a:r>
              <a:rPr lang="tr-TR" sz="2300" b="1" u="sng" dirty="0"/>
              <a:t>resimler</a:t>
            </a:r>
            <a:r>
              <a:rPr lang="tr-TR" sz="2300" dirty="0"/>
              <a:t> eklenmelidir. İhtiyaç halinde ilgili başlıkla alakalı sayfa sayısı arttırılabilir.</a:t>
            </a:r>
          </a:p>
          <a:p>
            <a:r>
              <a:rPr lang="tr-TR" sz="2300" dirty="0"/>
              <a:t>* Eklenen her bir resme numara verilmelidir 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) Verilen resmin ne ile alakalı olduğu kısaca yazılmalıdır(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 Kurum Resmi)</a:t>
            </a:r>
          </a:p>
          <a:p>
            <a:r>
              <a:rPr lang="tr-TR" sz="2300" dirty="0"/>
              <a:t>* Kurumun izni ve onayı olmadan fotoğraf/bilgi/doküman </a:t>
            </a:r>
            <a:r>
              <a:rPr lang="tr-TR" sz="2300" b="1" u="sng" dirty="0"/>
              <a:t>eklemeyiniz</a:t>
            </a:r>
            <a:r>
              <a:rPr lang="tr-TR" sz="2300" dirty="0"/>
              <a:t>. </a:t>
            </a:r>
          </a:p>
          <a:p>
            <a:r>
              <a:rPr lang="tr-TR" sz="2300" dirty="0"/>
              <a:t>* Eklenmesine müsaade edilmeyen fotoğraf/bilgi/</a:t>
            </a:r>
            <a:r>
              <a:rPr lang="tr-TR" sz="2300" dirty="0" err="1"/>
              <a:t>dökümanlar</a:t>
            </a:r>
            <a:r>
              <a:rPr lang="tr-TR" sz="2300" dirty="0"/>
              <a:t> için internetten benzerini bulup ekleyebilirsiniz.</a:t>
            </a:r>
            <a:endParaRPr lang="tr-TR" sz="22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78092" y="6183868"/>
            <a:ext cx="7946923" cy="369332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Not: </a:t>
            </a:r>
            <a:r>
              <a:rPr lang="tr-TR" sz="2400" kern="0" dirty="0"/>
              <a:t>Bu sayfa bilgi amaçlıdır, sunumdan önce </a:t>
            </a:r>
            <a:r>
              <a:rPr lang="tr-TR" sz="2400" kern="0" dirty="0">
                <a:solidFill>
                  <a:srgbClr val="FF0000"/>
                </a:solidFill>
              </a:rPr>
              <a:t>silin!</a:t>
            </a:r>
          </a:p>
        </p:txBody>
      </p:sp>
    </p:spTree>
    <p:extLst>
      <p:ext uri="{BB962C8B-B14F-4D97-AF65-F5344CB8AC3E}">
        <p14:creationId xmlns:p14="http://schemas.microsoft.com/office/powerpoint/2010/main" val="184393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39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930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5) İşyeri Eğitiminin Kazandırdıkları (Öğrendiklerim)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elde ettiğiniz kazanımları yazınız. </a:t>
            </a:r>
          </a:p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67651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6) İşyeri Eğitiminde Karşılaşılan Sorunlar ve Üretilen Çözümler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228600" y="5105400"/>
            <a:ext cx="86868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herhangi bir konuda karşılaştığınız sorunu/sorunları ve bu sorunları çözmek için ürettiğiniz çözümü/çözümleri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95913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7) İşyeri Eğitimi Hakkında Öneri, Görüş ve Düşünceler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748879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0" y="5486400"/>
            <a:ext cx="86868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hakkındaki öneri, görüş ve düşüncelerinizi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321217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8) Soru ve Cevap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3429000"/>
            <a:ext cx="8686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Sunum ve İşyeri eğitimi hakkında Komisyon tarafından soruların sorulacağı kısımdır. Bir ekleme yapmayınız!</a:t>
            </a:r>
          </a:p>
        </p:txBody>
      </p:sp>
    </p:spTree>
    <p:extLst>
      <p:ext uri="{BB962C8B-B14F-4D97-AF65-F5344CB8AC3E}">
        <p14:creationId xmlns:p14="http://schemas.microsoft.com/office/powerpoint/2010/main" val="124627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5372" y="1876044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008" y="614172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177" y="4579879"/>
            <a:ext cx="788164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Beni Dinlediğiniz için Teşekkür Ederim…</a:t>
            </a:r>
          </a:p>
          <a:p>
            <a:pPr marL="12700" algn="ctr"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981" y="838200"/>
            <a:ext cx="7927975" cy="492443"/>
          </a:xfrm>
        </p:spPr>
        <p:txBody>
          <a:bodyPr/>
          <a:lstStyle/>
          <a:p>
            <a:r>
              <a:rPr lang="tr-TR" sz="3200" dirty="0">
                <a:solidFill>
                  <a:srgbClr val="0070C0"/>
                </a:solidFill>
              </a:rPr>
              <a:t>GİRİŞ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4481" y="1447800"/>
            <a:ext cx="8919519" cy="4739759"/>
          </a:xfrm>
        </p:spPr>
        <p:txBody>
          <a:bodyPr/>
          <a:lstStyle/>
          <a:p>
            <a:r>
              <a:rPr lang="tr-TR" sz="2800" b="1" dirty="0"/>
              <a:t>1) </a:t>
            </a:r>
            <a:r>
              <a:rPr lang="tr-TR" sz="2800" dirty="0"/>
              <a:t>Öğrenci Bilgileri</a:t>
            </a:r>
          </a:p>
          <a:p>
            <a:r>
              <a:rPr lang="tr-TR" sz="2800" b="1" dirty="0"/>
              <a:t>2) </a:t>
            </a:r>
            <a:r>
              <a:rPr lang="tr-TR" sz="2800" dirty="0"/>
              <a:t>İşyeri Eğitimi Yapılan Kurum ve Ekip Hakkında Bilgilendirme</a:t>
            </a:r>
          </a:p>
          <a:p>
            <a:r>
              <a:rPr lang="tr-TR" sz="2800" b="1" dirty="0"/>
              <a:t>3) </a:t>
            </a:r>
            <a:r>
              <a:rPr lang="tr-TR" sz="2800" dirty="0"/>
              <a:t>Çalışma Ortamı ve Teknolojiler</a:t>
            </a:r>
          </a:p>
          <a:p>
            <a:r>
              <a:rPr lang="tr-TR" sz="2800" b="1" dirty="0"/>
              <a:t>4) </a:t>
            </a:r>
            <a:r>
              <a:rPr lang="tr-TR" sz="2800" dirty="0"/>
              <a:t>İşyeri Eğitiminde Gerçekleştirilen Görev, Çalışma ve Projeler( Hafta-Hafta)</a:t>
            </a:r>
          </a:p>
          <a:p>
            <a:r>
              <a:rPr lang="tr-TR" sz="2800" b="1" dirty="0"/>
              <a:t>5) </a:t>
            </a:r>
            <a:r>
              <a:rPr lang="tr-TR" sz="2800" dirty="0"/>
              <a:t>İşyeri Eğitimin Bana Kazandırdıkları (Öğrendiklerim)</a:t>
            </a:r>
          </a:p>
          <a:p>
            <a:r>
              <a:rPr lang="tr-TR" sz="2800" b="1" dirty="0"/>
              <a:t>6) </a:t>
            </a:r>
            <a:r>
              <a:rPr lang="tr-TR" sz="2800" dirty="0"/>
              <a:t>İşyeri Eğitiminde Karşılaşılan Sorunlar ve Üretilen Çözümler</a:t>
            </a:r>
          </a:p>
          <a:p>
            <a:r>
              <a:rPr lang="tr-TR" sz="2800" b="1" dirty="0"/>
              <a:t>7) </a:t>
            </a:r>
            <a:r>
              <a:rPr lang="tr-TR" sz="2800" dirty="0"/>
              <a:t>İşyeri Eğitimi Hakkında Öneri, Görüş ve Düşünceler </a:t>
            </a:r>
          </a:p>
          <a:p>
            <a:r>
              <a:rPr lang="tr-TR" sz="2800" b="1" dirty="0"/>
              <a:t>8) </a:t>
            </a:r>
            <a:r>
              <a:rPr lang="tr-TR" sz="2800" dirty="0"/>
              <a:t>Soru ve Cevap</a:t>
            </a:r>
          </a:p>
          <a:p>
            <a:r>
              <a:rPr lang="tr-TR" sz="2800" b="1" dirty="0"/>
              <a:t>9) </a:t>
            </a:r>
            <a:r>
              <a:rPr lang="tr-TR" sz="2800" dirty="0"/>
              <a:t>Teşekkür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88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7927975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1) Öğrenci Bilgileri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7148" y="1447800"/>
            <a:ext cx="8166100" cy="40395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Adı-Soyadı:</a:t>
            </a:r>
          </a:p>
          <a:p>
            <a:pPr>
              <a:lnSpc>
                <a:spcPct val="150000"/>
              </a:lnSpc>
            </a:pPr>
            <a:r>
              <a:rPr lang="tr-TR" dirty="0"/>
              <a:t>Öğrenci No:</a:t>
            </a:r>
          </a:p>
          <a:p>
            <a:pPr>
              <a:lnSpc>
                <a:spcPct val="150000"/>
              </a:lnSpc>
            </a:pPr>
            <a:r>
              <a:rPr lang="tr-TR" dirty="0"/>
              <a:t>Bölümü:</a:t>
            </a:r>
          </a:p>
          <a:p>
            <a:pPr>
              <a:lnSpc>
                <a:spcPct val="150000"/>
              </a:lnSpc>
            </a:pPr>
            <a:r>
              <a:rPr lang="tr-TR" dirty="0"/>
              <a:t>Danışmanı: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 Yaptığı 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Eğitiminde Çalıştığı Birim:</a:t>
            </a:r>
          </a:p>
          <a:p>
            <a:pPr>
              <a:lnSpc>
                <a:spcPct val="150000"/>
              </a:lnSpc>
            </a:pPr>
            <a:r>
              <a:rPr lang="tr-TR" dirty="0"/>
              <a:t>Genel Ortalaması:</a:t>
            </a:r>
          </a:p>
        </p:txBody>
      </p:sp>
    </p:spTree>
    <p:extLst>
      <p:ext uri="{BB962C8B-B14F-4D97-AF65-F5344CB8AC3E}">
        <p14:creationId xmlns:p14="http://schemas.microsoft.com/office/powerpoint/2010/main" val="111320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065" y="914400"/>
            <a:ext cx="8763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2) İşyeri Eğitimi Yapılan Kurum Hakkında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0500" y="1451963"/>
            <a:ext cx="8166100" cy="1094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Kurum Faaliyet Alanı/Alanları:</a:t>
            </a: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752600" y="6096000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1. </a:t>
            </a:r>
            <a:r>
              <a:rPr lang="tr-TR" sz="1800" kern="0" dirty="0"/>
              <a:t>Kurum Resmi</a:t>
            </a: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6324600" y="5709279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2. </a:t>
            </a:r>
            <a:r>
              <a:rPr lang="tr-TR" sz="1800" kern="0" dirty="0"/>
              <a:t>Kurum Logosu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9" y="3200400"/>
            <a:ext cx="1977557" cy="2339840"/>
          </a:xfrm>
          <a:prstGeom prst="rect">
            <a:avLst/>
          </a:prstGeom>
        </p:spPr>
      </p:pic>
      <p:sp>
        <p:nvSpPr>
          <p:cNvPr id="8" name="Metin Yer Tutucusu 2"/>
          <p:cNvSpPr txBox="1">
            <a:spLocks/>
          </p:cNvSpPr>
          <p:nvPr/>
        </p:nvSpPr>
        <p:spPr>
          <a:xfrm>
            <a:off x="4515831" y="2069439"/>
            <a:ext cx="3505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kern="0" dirty="0">
                <a:solidFill>
                  <a:srgbClr val="FF0000"/>
                </a:solidFill>
              </a:rPr>
              <a:t>Kurumun çalışma/faaliyet alanları maddeler halinde yazınız.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81841A1-98A7-3183-69BD-ABE262652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44732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3) Çalışma Ortamı ve Teknolojiler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6981" y="14478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524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Kurumun sahip olduğu teknolojiler hakkında bilgi verilmelidir. </a:t>
            </a:r>
            <a:r>
              <a:rPr lang="tr-TR" sz="2400" b="1" u="sng" kern="0" dirty="0">
                <a:solidFill>
                  <a:srgbClr val="FF0000"/>
                </a:solidFill>
              </a:rPr>
              <a:t>Resimler </a:t>
            </a:r>
            <a:r>
              <a:rPr lang="tr-TR" sz="2400" kern="0" dirty="0">
                <a:solidFill>
                  <a:srgbClr val="FF0000"/>
                </a:solidFill>
              </a:rPr>
              <a:t>eklenmelidir.</a:t>
            </a:r>
          </a:p>
        </p:txBody>
      </p:sp>
    </p:spTree>
    <p:extLst>
      <p:ext uri="{BB962C8B-B14F-4D97-AF65-F5344CB8AC3E}">
        <p14:creationId xmlns:p14="http://schemas.microsoft.com/office/powerpoint/2010/main" val="362991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1107996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4) İşyeri Eğitiminde Gerçekleştirilen Görev, Çalışma ve Projeler ( Hafta-Hafta)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304800" y="3048000"/>
            <a:ext cx="81661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İşyeri eğitimi süresince yaptığınız çalışmalar hafta </a:t>
            </a:r>
            <a:r>
              <a:rPr lang="tr-TR" sz="2800" kern="0" dirty="0" err="1">
                <a:solidFill>
                  <a:srgbClr val="FF0000"/>
                </a:solidFill>
              </a:rPr>
              <a:t>hafta</a:t>
            </a:r>
            <a:r>
              <a:rPr lang="tr-TR" sz="2800" kern="0" dirty="0">
                <a:solidFill>
                  <a:srgbClr val="FF0000"/>
                </a:solidFill>
              </a:rPr>
              <a:t> yazılmalıdır. Her bir haftaya (1-14 Hafta) ait başlıkları yazınız. Hafta başlığı altında yaptığınız çalışmaları özetleyerek yazınız.  Çalışmalar ilgili </a:t>
            </a:r>
            <a:r>
              <a:rPr lang="tr-TR" sz="2800" b="1" u="sng" kern="0" dirty="0">
                <a:solidFill>
                  <a:srgbClr val="FF0000"/>
                </a:solidFill>
              </a:rPr>
              <a:t>resimler ekleyiniz</a:t>
            </a:r>
            <a:r>
              <a:rPr lang="tr-TR" sz="2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24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06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98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539</Words>
  <Application>Microsoft Office PowerPoint</Application>
  <PresentationFormat>Ekran Gösterisi (4:3)</PresentationFormat>
  <Paragraphs>69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Sunusu</vt:lpstr>
      <vt:lpstr>Sunum hazırlama hakkında genel bilgilendirme</vt:lpstr>
      <vt:lpstr>GİRİŞ</vt:lpstr>
      <vt:lpstr>1) Öğrenci Bilgileri</vt:lpstr>
      <vt:lpstr>2) İşyeri Eğitimi Yapılan Kurum Hakkında Bilgilendirme</vt:lpstr>
      <vt:lpstr>3) Çalışma Ortamı ve Teknolojiler</vt:lpstr>
      <vt:lpstr>4) İşyeri Eğitiminde Gerçekleştirilen Görev, Çalışma ve Projeler ( Hafta-Hafta) </vt:lpstr>
      <vt:lpstr>1. Hafta </vt:lpstr>
      <vt:lpstr>2. Hafta </vt:lpstr>
      <vt:lpstr>3. Hafta </vt:lpstr>
      <vt:lpstr>4. Hafta </vt:lpstr>
      <vt:lpstr>5. Hafta </vt:lpstr>
      <vt:lpstr>6. Hafta </vt:lpstr>
      <vt:lpstr>7. Hafta </vt:lpstr>
      <vt:lpstr>8. Hafta </vt:lpstr>
      <vt:lpstr>9. Hafta </vt:lpstr>
      <vt:lpstr>10. Hafta </vt:lpstr>
      <vt:lpstr>11. Hafta </vt:lpstr>
      <vt:lpstr>12. Hafta </vt:lpstr>
      <vt:lpstr>13. Hafta </vt:lpstr>
      <vt:lpstr>14. Hafta </vt:lpstr>
      <vt:lpstr>5) İşyeri Eğitiminin Kazandırdıkları (Öğrendiklerim)</vt:lpstr>
      <vt:lpstr>6) İşyeri Eğitiminde Karşılaşılan Sorunlar ve Üretilen Çözümler</vt:lpstr>
      <vt:lpstr>7) İşyeri Eğitimi Hakkında Öneri, Görüş ve Düşünceler</vt:lpstr>
      <vt:lpstr>8) Soru ve Cevap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Osman CEYLAN</cp:lastModifiedBy>
  <cp:revision>41</cp:revision>
  <dcterms:created xsi:type="dcterms:W3CDTF">2021-03-02T22:14:27Z</dcterms:created>
  <dcterms:modified xsi:type="dcterms:W3CDTF">2023-01-03T10:47:50Z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2021-03-02T00:00:00Z</vt:filetime>
  </property>
</Properties>
</file>